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一句话：今天传统的医疗和医药平台都在帮医院、药企卖药和开检查，而每个家庭缺一个真正站在买方立场的『健康总控台』。我们以一人一档的全生命周期档案为底座，把散乱的体检、就医和院外康复管成连续可验证的健康改善结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每个家庭都面临三大痛点：检查单散在各处、生病盲目找黄牛挂号、出院后医嘱里的『3个月复查』没人盯。2026年11月正式实施的《GB/T 47801—2026》陪诊国标淘汰了纯微信派单的草台班子，多模态大模型则把30页复杂报告的识别成本降到了3块钱以内。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的系统已经在手机端和工作台跑通四步闭环：第一，拍照或传PDF自动认人归档；第二，汇总识别异常走势并确立1-3个主要优化目标；第三，生成四类改善计划，所有复查严格依据医院诊疗结果提醒；第四，一键约国标陪诊或请健康管理师把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所有数据归属个人。第一级自己管；第二级家属代管——包含子女代管高龄父母，以及父母给还没手机的新生儿建档，记满18年的疫苗、身高体重和过敏史，成年后一键完整移交本人；第三级忙不过来时，付费交给平台健康管理师和持证陪诊师托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的核心研发产出是挂在同一底座上的三大计划包产品线：一是生命阶段成长线（如新生儿成长与疫苗儿保包）；二是慢病逆转与稳态线（如糖尿病/糖前、高血压管理包）；三是重大专病术后康复线（如乳腺癌术后5年随访包、肺结节随访包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线下履约我们已全面对齐 GB/T 47801-2026 国标：诊前做行动能力风险评估、诊中严守八做七不做、诊后当面清点签收医疗材料并把医院复查医嘱强制回写档案。未来接入互联网医院牌照后，线上初筛定检查清单、线下医院承接检查，彻底重塑就医体验。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坚持买方立场，不拿一分钱药企和检查回扣。前端用免费赠送30页AI深度识别额度和朋友推荐裂变获客；中间靠198/298/498元的国标陪诊赚取首单现金流并回写复查日；后端沉淀598-1200元/年的家庭管家订阅和2400-4800元/年的专病康复全托管年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算一笔单户经济账：送30页报告识别的API成本不到3块钱；因为AI大管家干掉了80%的拆单、建档和到期提醒，1个全职健康管理师可以服务300到500个家庭，毛利率超过75%。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纯陪诊小程序做完一单就散，医院随访系统出了本院就断。我们的壁垒是把多源观察、风险轨迹、下一步行动和知情同意裁剪做在同一底座上，并围绕连续安排引擎与授权网关布局6项核心发明专利。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目前家庭端H5、大管家技能卡、健康管理师工作台、国标陪诊师工作台均已上线跑通。接下来6个月锁定500户种子家庭与首批3个标杆人群包，跑通现金流与订阅复利。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01 · EXECUTIVE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家庭健康总控台（health-os）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站在用户与家庭立场的「买方健康管家总控台」——AI 标准化技能卡 × 国标专业团队 × 分人群管理计划包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1. 家庭健康管家端（H5 · 已上线）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全家总览直传报告（自动提取姓名认人归档）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自动生成「疾病与问题变化轨迹」及1–3个主要优化目标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四类改善计划（严格依据医院诊疗结果提醒复查）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全站 5 处快捷「约陪诊」与「推荐给朋友」裂变入口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2. 健康管理师工作台（已上线）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严格凭用户 ConsentRecord 授权访问，撤回即失权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复核 AI 拆单草稿、审定阶段主要优化目标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异常指标人工电话介入、挂载分人群管理计划包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AI 承担 80% 归档巡检，实现 1:400 人机协同杠杆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3. 国标陪诊师工作台（已上线）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全面对齐《GB/T 47801—2026 社会化陪同就医服务 基本要求》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当次时间盒授权、行动能力评估、助行与防护用品核对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醒目固化「八做七不做」执业红线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诊后当面清点材料签收，强制将复查医嘱回写家庭档案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核心买方立场铁律：收入 100% 来自家庭订阅年费、明码标价陪诊与专病托管服务费，绝不拿医药、检查、手术回扣。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02 · PROBLEM &amp; WHY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为什么现在必须做？「散、盲、断」痛点遇上三大时代拐点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3 亿老龄家庭代管刚需 × 《GB/T 47801—2026》陪诊国标洗牌 × 多模态大模型跨过实用门槛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痛点 1：档案散乱、历史断档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父母体检 PDF、住院小结、化验单散在各医院公众号和纸袋里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换医院看病拿不出前次对比，被迫重复做检查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孩子长大后，童年的疫苗、儿保与过敏史彻底断档丢失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痛点 2：盲目就医、复查断层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异地子女请假难，临时找黄牛或纯劳务陪诊「看完即散」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出院小结上写的「3 个月复查超声/血脂」回家就忘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缺乏院外连续跟踪，小指标异常拖成严重并发症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痛点 3：卖方主导、利益错位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传统机构靠多开药、多做检查、推销保健品回扣赚钱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没有任何一方真正因为「帮用户把指标管达标、少跑医院」而获益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亟需纯粹代表个人与家庭利益的买方健康管家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三大时代拐点：① 独生子女背负4位老人慢病复查+子女成长建档刚需；② GB/T 47801—2026国标2026年11月实施洗牌黑陪诊；③ 多模态大模型将单户30页报告识别成本降至 ¥1.5–3.0。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03 · PRODUCT CORE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产品核心：从「散乱单据」到「持续改善」的四步闭环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6 张标准化 AI 大管家技能卡 + 已人工确认档案锁定保护机制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① 自动认人归档（读报告+归类卡）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拍照 / 截图 / PDF 直传，自动提取受检人姓名匹配家庭成员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按「机构+日期」合并同次跨页报告，出院小结优先取「出院日期」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已人工确认或手动编辑过的档案默认锁定，防止重跑覆盖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② 识别问题定目标（档案+问题卡）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聚合同类异常指标生成「疾病与问题变化轨迹」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不制造恐慌、用白话讲清健康影响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协助确立当前最关键的 1–3 个主要优化目标及达标线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③ 四类计划与协同（计划+提醒卡）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拆分为近期要办（严格依据医院诊疗结果提醒复查）、用药、监测、习惯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推送同类人群（如血糖临界期）高达标率的实证改善方案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复查提醒旁一键点击「约陪诊」或「请健康管理师把关」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严守非诊疗边界：AI 技能卡仅产出待确认草稿，必须由本人/家属、健康管理师或医生确认后生效；绝不直接下诊断、不开处方、不改药量。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04 · 3-TIER STEWARDSHIP &amp; DATA SOVEREIGNTY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三级管理梯度：同一份个人健康主权底座，按授权无缝流转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本人自管 → 家属代管（含新生儿建档至 18 岁成年移交） → 平台专业团队付费托管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梯度 1：本人自管（零门槛获客）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本人拥有 100% 数据主权与细粒度授权开关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免费获赠 30 页 AI 报告深度识别体验额度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内置「推荐给朋友」一键生成邀请链接，驱动熟人圈裂变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梯度 2：家属代管（跨代际高粘性）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高龄长辈代管：异地子女凭授权代管父母档案，同步接收异常预警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未成年子女建档：父母为无手机新生儿建档（身高体重、疫苗、儿保、过敏史）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18 岁成年一键移交：孩子成年绑定手机号后完整继承童年健康史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梯度 3：专业团队托管（高客单变现）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健康管理师（HEALTH_COACH）：仅看已授权客户，负责方案复核与电话随访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持证陪诊师（SERVICE_EPISODE）：仅在当次订单时间盒内看必要信息，诊后失权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一户一独立沙箱物理隔离，全链路审计留痕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全生命周期延续性：从新生儿出生第一针疫苗、青年体检、中年慢病控制到老年术后陪诊复查，终身复用同一份 Person 档案。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05 · CARE PLAN / PROTOCOL PACK MATRIX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三大「人群/专病健康管理计划包」产品研发矩阵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不重复开发孤立 App，在同一套中台底座上可配置加载分人群、分病种管理计划包（ADR-003）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1. 生命阶段成长线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代表包：新生儿与儿童成长管理包、孕产期包、高龄防跌倒包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核心指标：身高/体重/头围 WHO 百分位曲线、黄疸、视力屈光、过敏源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周期规则：国家免疫规划疫苗节点（满月/2/3/4/6/8月龄等）、儿保体检（42天/3/6/12/24/36月龄）；18岁成年一键移交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2. 慢病逆转与稳态线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代表包：糖尿病/糖前管理包、高血压分级管理包、高尿酸痛风包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核心指标：空腹/餐后2h血糖、糖化血红蛋白（HbA1c）、晨起/睡前血压、血尿酸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周期规则：智能血糖仪/血压计打卡、饮食运动干预；依据医院诊疗结果每3个月复查 HbA1c、每年眼底与肾病筛查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3. 重大专病术后康复随访线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代表包：乳腺癌术后 5 年随访包、肺/甲状腺结节随访包、PCI 支架术后包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核心指标：乳腺超声 BI-RADS 分级、肿瘤标志物、骨密度、肝肾功、内分泌药依从率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周期规则：依据出院医嘱术后1–2年每3–6个月超声/血检、每年钼靶/骨密度；绑定管理师盯防+陪诊师代取病理/陪同复查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研发复利效应：每拓展一个新病种或新科室合作，只需配置一套新的 Protocol Pack（关注指标集+复查时间窗+打卡频次+陪诊SOP），研发边际成本递减 80%。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06 · NATIONAL STANDARD &amp; CARE FLOW RESHAPING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严格对齐《GB/T 47801—2026》国标，分两阶段重塑就医流程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近期紧扣国标陪诊与医院医嘱复查提醒；远期让线上线下医院成为平台按需调度的「服务承接方」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阶段一（当前已上线）：国标诊前与诊中红线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诊前准备（第5–7章）：行动能力风险评估（自理/助行/轮椅）、应急联系人、防护用品核对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诊中红线（第8章）：工作台强制醒目展示「八做七不做」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严禁判读检查结果、严禁提供医疗建议、严禁调整用药、严禁代签医疗法律文书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阶段一（当前已上线）：国标诊后交接与回写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9.3.3.1 当面清点交接病历、处方、检查报告等材料并签收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9.3.3.2 告知延迟出具报告的领取时间与代领方式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9.3.3.3 严格依据医院诊疗结果生成复查提醒，强制写回家庭 Inbox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阶段二（互联网医院合作/牌照就绪后）：重塑就医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① 档案一键生成结构化诊前摘要（既往史、用药、历次指标对比）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② 连接持牌互联网医院专科医生初筛，开具精准检查清单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③ 调度就近线下医院/体检中心承接检查（配¥198检查陪诊）→ ④ 带齐结果精准看专科医生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战略支点：平台牢牢握住「人与连续健康档案」，无论是线上问诊还是线下三甲医院检查，都成为围绕个人健康目标按需调用的标准化服务承接方。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07 · BUSINESS MODEL &amp; 4-TIER FUNNEL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买方代表商业模式：双速驱动，绝不靠医药回扣赚钱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陪诊高频履约贡献首单正向现金流 × 家庭年卡与专病管理包贡献高毛利复利（ARR）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L0 获客引流 + L1 基础订阅层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L0 体验版（¥0 免费）：一家 4–6 人独立档案 + 赠 30 页 AI 报告深度识别额度 + 朋友推荐裂变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L1 家庭管家年卡（¥598–1,200 / 户 / 年）：全家无限次自动认人归档、大管家技能巡检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含 1–2 个标准人群管理包（儿保成长包 / 慢病稳态包）+ 健康管理师季度人工把关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L2 线下国标陪诊与短期加购层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检查陪同 ¥198（≤3h） / 半日门诊 ¥298（≤4h） / 全日门诊 ¥498（≤8h）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诊后 7 / 14 / 30 天跟踪回访与居家设备监测窗：¥99 – ¥299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每单强制回写医院复查日到家庭档案，自然触发 1–3 个月后的二次陪诊或年卡转化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L3 专病全托管与 B2B2C 渠道层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专病康复全托管年包（¥2,400–4,800 / 人 / 年）：针对乳腺癌术后、心脑血管术后等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医院科室共创协议包：患者向平台直付（路径A）或医院患者服务代收分成（路径B）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B 端企业员工健康福利：企业按席位采购年卡，员工可用福利积分抵扣父母陪诊与体检解读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双速飞轮：前端靠高频刚需的老人门诊陪诊立刻产生正向现金流，后端通过强制诊后回写把一次性陪诊客户沉淀为 ¥1,200/年 家庭订阅与 ¥3,600/年 专病托管。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08 · UNIT ECONOMICS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单位经济模型：极低获客成本 × 1:400 人机杠杆 × 自然复购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用 AI 技能卡替代 80% 重复人力，让专业健康管理师服务从「豪门私享」走向中产家庭普惠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极低获客成本（CAC ≈ ¥1.5–3.0）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依靠朋友圈熟人口碑与产品内「推荐给朋友」免费领 30 页识别额度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单户 30 页 DeepSeek 多模态视觉/文本 API 识别成本仅 ¥1.5–¥3.0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单户图片与结构化档案存储占用 &lt; 50MB，边际获客成本极低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8–10 倍人效杠杆（1 : 300–500 户）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AI 技能卡自动完成 80% 工作：OCR认人、按次归档、轨迹聚合、复查提醒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健康管理师仅介入 20% 关键节点：复杂出院拆单复核、连续超标电话回访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相比传统私人健康顾问（1人管30–50户），人效提升 8–10 倍，年卡毛利率 75%+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陪诊正向毛利与高复购率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单次半日陪诊（¥298）扣除陪诊师劳务分成后毛利率约 25%–35%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解决传统陪诊「一锤子买卖」痛点：诊后强制回写复查日期到家庭待办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到期自动在首页、家人卡、待办旁高亮「约陪诊」，驱动高确定性复购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财务健康度：无需烧钱买流量，首单陪诊即盈利；随着订阅家庭与专病计划包占比提升，整体综合毛利率稳步向 60%–70% 收敛。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09 · COMPETITIVE MOATS &amp; IP PORTFOLIO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四大竞争壁垒与知识产权护城河（INV-01 ~ INV-06）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遵循 ADR-005「专利先行于公开披露」策略，构建技术、数据与迁移成本闭环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对比现有业态的代际优势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vs 纯劳务陪诊小程序：对方看完即散、微信传病历风险高；我们有连续档案与国标时间盒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vs 医院院内随访系统：对方出了本院即断档、无家庭视角；我们跨院汇聚一家三代档案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vs 硬件厂商健康 App：对方仅看单一穿戴读数；我们打通医院检验报告+医嘱+设备+人工履约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全生命周期转换成本与实证飞轮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一旦存有一家三代5年住院体检原件、孩子18年疫苗儿保记录及未来半年复查日历，迁移成本极高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群体健康改善实证飞轮：基于脱敏「前值→干预打卡率→复查后值」闭环数据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持续提炼同类人群（如糖前、高尿酸、术后康复）真实达标率最高的改善方案反哺新家庭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核心发明专利组合（INV-01 ~ INV-06）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INV-01：多源健康观察生成可解释行动的连续安排引擎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INV-02 / INV-03：未达诊断阈值风险信号映射方法；专科随访协议包实例化系统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INV-04 / INV-05：基于知情同意的字段级时间盒裁剪网关；闭环依从性与改善率评估飞轮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知识产权纪律（ADR-005）：所有核心算法与协议包架构均坚持「先取得发明专利申请日，再对外公开发表科室联合论文或商业细节」。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4D399"/>
                </a:solidFill>
              </a:defRPr>
            </a:pPr>
            <a:r>
              <a:t>SLIDE 10 · 3-YEAR ROADMAP &amp; LIVE TRACTION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8FAFC"/>
                </a:solidFill>
              </a:defRPr>
            </a:pPr>
            <a:r>
              <a:t>三年演进路线图：全链路产品已上线，开启种子家庭与专病包扩张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64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94A3B8"/>
                </a:solidFill>
              </a:defRPr>
            </a:pPr>
            <a:r>
              <a:t>从 500 户种子家庭与国标陪诊现金流，走向万户买方健康总控台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4D399"/>
                </a:solidFill>
              </a:defRPr>
            </a:pPr>
            <a:r>
              <a:t>Phase 1（第 1–6 个月 · 种子与现金闭环）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规模目标：100–500 户种子家庭深度建档；跑通 50–200 单国标老人门诊陪诊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产品研发：打磨高龄慢病、糖前/高血压、新生儿成长 3 个标杆人群包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里程碑：验证「医院诊疗结果提醒→约陪诊→诊后回写」复购率，递交 INV-01/04 专利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5112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38BDF8"/>
                </a:solidFill>
              </a:defRPr>
            </a:pPr>
            <a:r>
              <a:t>Phase 2（第 7–18 个月 · 专病包与千户订阅）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规模目标：2,000–5,000 户活跃家庭，年卡付费转化率 15%–25%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产品研发：上线「乳腺癌术后 5 年随访包」「肺结节包」，接入智能血压/血糖设备监测加购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里程碑：落地 2–3 个医院专科协议包共创，建立四级认证陪诊师运力池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737360"/>
            <a:ext cx="3520440" cy="37947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201168"/>
          <a:lstStyle/>
          <a:p>
            <a:pPr algn="ctr">
              <a:spcAft>
                <a:spcPts val="1000"/>
              </a:spcAft>
              <a:defRPr sz="1400" b="1">
                <a:solidFill>
                  <a:srgbClr val="FBBF24"/>
                </a:solidFill>
              </a:defRPr>
            </a:pPr>
            <a:r>
              <a:t>Phase 3（第 19–36 个月 · 买方总控台生态）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规模目标：20,000+ 户家庭；规模化拓展 B 端企业员工健康福利席位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流程重塑：接入持牌互联网医院，跑通「线上专科初筛开单→线下医院承接检查→精准看诊」</a:t>
            </a:r>
          </a:p>
          <a:p>
            <a:pPr>
              <a:spcAft>
                <a:spcPts val="800"/>
              </a:spcAft>
              <a:defRPr sz="1200">
                <a:solidFill>
                  <a:srgbClr val="E2E8F0"/>
                </a:solidFill>
              </a:defRPr>
            </a:pPr>
            <a:r>
              <a:t>• 里程碑：建成跨区域买方健康管家网络与真实世界改善实证库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715000"/>
            <a:ext cx="11091672" cy="685800"/>
          </a:xfrm>
          <a:prstGeom prst="roundRect">
            <a:avLst/>
          </a:prstGeom>
          <a:solidFill>
            <a:srgbClr val="14302E"/>
          </a:solidFill>
          <a:ln w="12700">
            <a:solidFill>
              <a:srgbClr val="34D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/>
          <a:lstStyle/>
          <a:p>
            <a:pPr algn="ctr">
              <a:defRPr sz="1150" b="1">
                <a:solidFill>
                  <a:srgbClr val="F8FAFC"/>
                </a:solidFill>
              </a:defRPr>
            </a:pPr>
            <a:r>
              <a:t>当前已上线资产（Live Demo 随时可演示）：http://100.117.220.14:8099/ 家庭端H5、直传自动认人、大管家6张技能卡、管理师工作台、GB/T 47801陪诊工作台全部就绪。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